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8" r:id="rId3"/>
    <p:sldId id="261" r:id="rId4"/>
    <p:sldId id="263" r:id="rId5"/>
    <p:sldId id="262" r:id="rId6"/>
    <p:sldId id="266" r:id="rId7"/>
    <p:sldId id="269" r:id="rId8"/>
    <p:sldId id="277" r:id="rId9"/>
    <p:sldId id="278" r:id="rId10"/>
    <p:sldId id="279" r:id="rId11"/>
    <p:sldId id="267" r:id="rId12"/>
    <p:sldId id="271" r:id="rId13"/>
    <p:sldId id="270" r:id="rId14"/>
    <p:sldId id="273" r:id="rId15"/>
    <p:sldId id="272" r:id="rId16"/>
    <p:sldId id="275" r:id="rId17"/>
    <p:sldId id="276" r:id="rId18"/>
    <p:sldId id="283" r:id="rId19"/>
    <p:sldId id="282" r:id="rId20"/>
    <p:sldId id="264" r:id="rId21"/>
    <p:sldId id="268" r:id="rId22"/>
    <p:sldId id="281" r:id="rId23"/>
    <p:sldId id="265" r:id="rId24"/>
    <p:sldId id="27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60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4EF6-8E8B-44AB-83DC-837338C00A65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62C1-3C9F-415E-BC6B-04913E2AE7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465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4EF6-8E8B-44AB-83DC-837338C00A65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62C1-3C9F-415E-BC6B-04913E2AE7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655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4EF6-8E8B-44AB-83DC-837338C00A65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62C1-3C9F-415E-BC6B-04913E2AE7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295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4EF6-8E8B-44AB-83DC-837338C00A65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62C1-3C9F-415E-BC6B-04913E2AE7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490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4EF6-8E8B-44AB-83DC-837338C00A65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62C1-3C9F-415E-BC6B-04913E2AE7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708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4EF6-8E8B-44AB-83DC-837338C00A65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62C1-3C9F-415E-BC6B-04913E2AE7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092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4EF6-8E8B-44AB-83DC-837338C00A65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62C1-3C9F-415E-BC6B-04913E2AE7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658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4EF6-8E8B-44AB-83DC-837338C00A65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62C1-3C9F-415E-BC6B-04913E2AE7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121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4EF6-8E8B-44AB-83DC-837338C00A65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62C1-3C9F-415E-BC6B-04913E2AE7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3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4EF6-8E8B-44AB-83DC-837338C00A65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62C1-3C9F-415E-BC6B-04913E2AE7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898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4EF6-8E8B-44AB-83DC-837338C00A65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A62C1-3C9F-415E-BC6B-04913E2AE7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92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04EF6-8E8B-44AB-83DC-837338C00A65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A62C1-3C9F-415E-BC6B-04913E2AE7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965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Лекция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Тема: «Гипертрофия и гиперплазия»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Лектор – д.б.н., профессор </a:t>
            </a:r>
            <a:r>
              <a:rPr lang="ru-RU" dirty="0" err="1" smtClean="0"/>
              <a:t>Т.М.Шалахметова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3585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tudentshare.ru/wp-content/uploads/2020/11/makropreparaty-m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46" y="528675"/>
            <a:ext cx="7672950" cy="523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541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(компенсаторная) гипертрофия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левого желудочка сердца: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- внешний вид; б - гиперплазия митохондрий при гипертрофии сердца. Электронно- микроскопическое исследование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020" y="1992449"/>
            <a:ext cx="6599976" cy="4064391"/>
          </a:xfrm>
        </p:spPr>
      </p:pic>
    </p:spTree>
    <p:extLst>
      <p:ext uri="{BB962C8B-B14F-4D97-AF65-F5344CB8AC3E}">
        <p14:creationId xmlns:p14="http://schemas.microsoft.com/office/powerpoint/2010/main" val="3578548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41" y="339506"/>
            <a:ext cx="7297092" cy="5472819"/>
          </a:xfrm>
        </p:spPr>
      </p:pic>
    </p:spTree>
    <p:extLst>
      <p:ext uri="{BB962C8B-B14F-4D97-AF65-F5344CB8AC3E}">
        <p14:creationId xmlns:p14="http://schemas.microsoft.com/office/powerpoint/2010/main" val="200478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3330" y="253496"/>
            <a:ext cx="8116997" cy="119274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Викарная (заместительная) гипертрофия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9545" y="1446244"/>
            <a:ext cx="8080782" cy="541175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сохранившейся части органа при необратимом повреждении какого-либо его участка или в одном из парных органов (почки, легкие, надпочечники и др.) при односторонней атрофии и атрофическом циррозе, а также после оперативного удаления.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Викарная гипертрофия - одна из форм рабочей или регенерационной гипертрофии, в развитии которой важную роль играют усиленная функциональная нагрузка на оставшийся орган, метаболические, рефлекторные и гормональные факторы.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5504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70" y="289711"/>
            <a:ext cx="7475460" cy="5606595"/>
          </a:xfrm>
        </p:spPr>
      </p:pic>
    </p:spTree>
    <p:extLst>
      <p:ext uri="{BB962C8B-B14F-4D97-AF65-F5344CB8AC3E}">
        <p14:creationId xmlns:p14="http://schemas.microsoft.com/office/powerpoint/2010/main" val="1289294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687" y="365127"/>
            <a:ext cx="7886700" cy="79371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Гормональные гипертрофия и гиперплазия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158845"/>
            <a:ext cx="7886700" cy="501811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нарушении функции эндокринных органов, например, при дисфункции яичников может развиваться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железисто-кистозная гиперплазия эндометрия; при кастрации гипертрофируется жировая клетчатка, появляются признаки ожирения. </a:t>
            </a:r>
            <a:endParaRPr lang="ru-RU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Аденома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гипофиза сопровождается увеличением объема конечностей и выступающих частей скелета, в частности лицевой части черепа,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акромегалией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 греч.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akros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крайний, выступающий,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megalos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крупный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патологическом отношении гормональная гипертрофия и гиперплазия носят коррелятивный характер (коррелятивные гипертрофия и гиперплазия), выступают в качестве компенсаторных реакций на существенные изменения в гормональном гомеостазе, в выравнивании которого важную роль играют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нейрогуморальные факторы (нейрогуморальная гипертрофия).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3038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Гормональная гипертрофия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39" y="1670892"/>
            <a:ext cx="6994861" cy="5246146"/>
          </a:xfrm>
        </p:spPr>
      </p:pic>
    </p:spTree>
    <p:extLst>
      <p:ext uri="{BB962C8B-B14F-4D97-AF65-F5344CB8AC3E}">
        <p14:creationId xmlns:p14="http://schemas.microsoft.com/office/powerpoint/2010/main" val="2295078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36340" cy="51306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Гормональная гипертрофия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94" y="1013988"/>
            <a:ext cx="6932252" cy="5199189"/>
          </a:xfrm>
        </p:spPr>
      </p:pic>
    </p:spTree>
    <p:extLst>
      <p:ext uri="{BB962C8B-B14F-4D97-AF65-F5344CB8AC3E}">
        <p14:creationId xmlns:p14="http://schemas.microsoft.com/office/powerpoint/2010/main" val="4159237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49" y="365127"/>
            <a:ext cx="7836477" cy="52156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Акромегалия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1" y="886691"/>
            <a:ext cx="7836476" cy="570807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pPr algn="just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заболеваний гипофиза и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диэнцефало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-гипофизарной области головного мозга является </a:t>
            </a: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акромегалия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Причиной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данной патологии обычно является опухоль передней доли гипофиза. Чаще всего это </a:t>
            </a: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эозинофильная аденома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имеющая доброкачественный характер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Растет опухоль, как правило, медленно, размеры ее небольшие, но иногда эти новообразования бывают и более крупными, достигая 3—4 см в поперечнике, и нередко вызывают деструктивные изменения турецкого седла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 эозинофильные опухоли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аденогипофиза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обычно содержат большое количество соматотропного гормона — гормона роста (A.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Segaloff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др., С.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Gemzell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Jokkos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Luft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И.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Балаболкин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Снаружи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эозинофильная аденома покрыта сравнительно плотной соединительнотканной капсулой и сама опухоль имеет эластическую консистенцию. На разрезе данное новообразование розоватого или сероватого оттенка, однородного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строения.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24835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микроскопическом исследовании видно, что паренхима опухоли состоит преимущественно из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дистрофически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измененных эозинофильных клеток. Местами встречаются также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и </a:t>
            </a:r>
            <a:r>
              <a:rPr lang="ru-RU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хромофобные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клетки гипофиза.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Описаны случаи, когда типичная клиническая картина акромегалии наблюдается при ацидофильных,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базофильных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хромофобных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смешанных ацидофильно-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хромофобных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доброкачественных опухолях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аденогипофиза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электронномикроскопическом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изучении ацидофильной аденомы гипофиза определяются два типа ацидофильных клеток</a:t>
            </a:r>
            <a:endParaRPr lang="ru-RU" sz="2000" dirty="0"/>
          </a:p>
        </p:txBody>
      </p:sp>
      <p:pic>
        <p:nvPicPr>
          <p:cNvPr id="6146" name="Picture 2" descr="аденома гипофиз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307" y="2685343"/>
            <a:ext cx="4433111" cy="339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826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6582" y="253497"/>
            <a:ext cx="8202440" cy="62691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Определение понятия гипертрофия и гиперплазия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Гипертрофией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(от греч.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hyper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много,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trophe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питание) и 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гиперплазией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(от греч.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plasso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образую) называются </a:t>
            </a:r>
            <a:r>
              <a:rPr lang="ru-RU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компенсаторно-приспособительные процессы, </a:t>
            </a:r>
            <a:r>
              <a:rPr lang="ru-RU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причинно</a:t>
            </a:r>
            <a:r>
              <a:rPr lang="ru-RU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обусловленные повышенным функциональным стимулом, проявляющиеся увеличением количества и величины структурных элементов и усилением их функции. </a:t>
            </a:r>
            <a:endParaRPr lang="ru-RU" sz="1600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Структурно-функциональные изменения при гипертрофии и гиперплазии связаны с повышением интенсивности обмена веществ.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Гипертрофия</a:t>
            </a:r>
            <a:r>
              <a:rPr lang="ru-RU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увеличение объема и массы органа, ткани, клеток; </a:t>
            </a:r>
            <a:r>
              <a:rPr lang="ru-RU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гиперплазия</a:t>
            </a:r>
            <a:r>
              <a:rPr lang="ru-RU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увеличение количества структурных элементов органа, тканей и клеток в результате их размножения.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основе этих процессов лежат усиленное питание и повышенная функция нормально развитого органа. Если увеличивается специализированная ткань органа, то развивается </a:t>
            </a:r>
            <a:r>
              <a:rPr lang="ru-RU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истинная гипертрофия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или гиперплазия.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Увеличение органа за счет соединительной, жировой ткани или объема полости определяется как </a:t>
            </a:r>
            <a:r>
              <a:rPr lang="ru-RU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ложная гипертрофия</a:t>
            </a:r>
            <a:r>
              <a:rPr lang="ru-RU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Врожденное увеличение органа, связанное с развитием порока (гигантизм организма, органа или ткани), как возрастной рост и развитие, к гипертрофии не относят. </a:t>
            </a:r>
            <a:endParaRPr lang="ru-RU" sz="1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7943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53" y="955964"/>
            <a:ext cx="6989768" cy="5597275"/>
          </a:xfrm>
        </p:spPr>
      </p:pic>
    </p:spTree>
    <p:extLst>
      <p:ext uri="{BB962C8B-B14F-4D97-AF65-F5344CB8AC3E}">
        <p14:creationId xmlns:p14="http://schemas.microsoft.com/office/powerpoint/2010/main" val="183198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Гипертрофия стенки мочевого пузыря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встречается при гиперплазии (аденоме) предстательной железы, суживающей мочеиспускательный канал , других затруднениях опорожнения пузыря. Стенка мочевого пузыря утолщается, со стороны слизистой оболочки видны мышечные трабекулы (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трабекулярная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гипертрофия</a:t>
            </a:r>
            <a:r>
              <a:rPr lang="ru-RU" sz="2200" dirty="0"/>
              <a:t>).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656" y="2272420"/>
            <a:ext cx="6461760" cy="3657600"/>
          </a:xfrm>
        </p:spPr>
      </p:pic>
    </p:spTree>
    <p:extLst>
      <p:ext uri="{BB962C8B-B14F-4D97-AF65-F5344CB8AC3E}">
        <p14:creationId xmlns:p14="http://schemas.microsoft.com/office/powerpoint/2010/main" val="30287795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Викарная гипертрофия почки — что это, симптомы и лечени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7" y="365126"/>
            <a:ext cx="8057319" cy="581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7432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741" y="392835"/>
            <a:ext cx="7886700" cy="1325563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Дисфункция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яичников, в слизистой оболочке матки развивается гиперплазия желез,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кистозным расширением их просвета - так называемая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железисто- кистозная гиперплазия эндометрия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739" y="1937441"/>
            <a:ext cx="5576354" cy="3885595"/>
          </a:xfrm>
        </p:spPr>
      </p:pic>
    </p:spTree>
    <p:extLst>
      <p:ext uri="{BB962C8B-B14F-4D97-AF65-F5344CB8AC3E}">
        <p14:creationId xmlns:p14="http://schemas.microsoft.com/office/powerpoint/2010/main" val="250125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782019" cy="83898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Вакатная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гипертрофия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гипертрофическое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разрастание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276538"/>
            <a:ext cx="7935928" cy="492508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Вакатная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гипертрофия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(от лат.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vacuum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пустой) характеризуется разрастанием соединительной, жировой или другой ткани при атрофии какого-либо органа.</a:t>
            </a:r>
          </a:p>
          <a:p>
            <a:pPr algn="just"/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Гипертрофическое разрастание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увеличением тканей и органов возникает в результате хронических физических или химических воздействий, расстройство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лимфообращения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воспалений. Длительный застой лимфы в конечностях вызывает избыточный патологический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разрост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соединительной ткани, появление слоновой конечности. При гипертрофическом циррозе печени наблюдается одновременное разрастание опорно-трофической соединительной ткани и специализированного железистого эпителия органа и т.д.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463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628" y="683143"/>
            <a:ext cx="4255034" cy="513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826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957" y="3161279"/>
            <a:ext cx="5678663" cy="2924729"/>
          </a:xfrm>
          <a:prstGeom prst="rect">
            <a:avLst/>
          </a:prstGeom>
        </p:spPr>
      </p:pic>
      <p:pic>
        <p:nvPicPr>
          <p:cNvPr id="3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580" y="300991"/>
            <a:ext cx="5980040" cy="27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220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7942" y="389298"/>
            <a:ext cx="8105732" cy="57273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гипертрофии клеток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происходит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гиперплазия внутриклеточных ор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ганелл (ядрышек, ядер, митохондрий, рибосом, цитоплазматической сети, пластинчатого комплекса, лизосом и др.), а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гиперплазии клеток, тканей и органов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отмечают отдельные гипертрофированные структурные элементы (например,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полиплоидные и многоядерные клетки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Установлено, что в одних органах и тканях преобладает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гипертрофия с внутриклеточной гиперплазией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(миокард, скелетные мышцы, нервная ткань), в других -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гиперплазия клеток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(костный мозг, лимфоузлы и селезенка, соединительная ткань, покровный эпителий кожи и слизистых оболочек) или сочетание гипертрофии с гиперплазией (печень, почки, легкие и др.).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293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3621" y="307818"/>
            <a:ext cx="8354015" cy="58294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Классификация, причины и морфогенез.</a:t>
            </a:r>
            <a:r>
              <a:rPr lang="ru-RU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происхождению и механизму развития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различают </a:t>
            </a:r>
            <a:r>
              <a:rPr lang="ru-RU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физиологическую и патологическую гипертрофии (гиперплазии)</a:t>
            </a:r>
            <a:r>
              <a:rPr lang="ru-RU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Физиологическая гипертрофия</a:t>
            </a:r>
            <a:r>
              <a:rPr lang="ru-RU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возникает в результате усиления функции органов под влиянием естественных причин в физиологических условиях. Объем и масса органов увеличиваются в здоровом организме при усиленной его работе. </a:t>
            </a:r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Например, гипертрофия сердца и скелетных мышц при напряженной физической работе и у человека, и у животных (лошади, ослы, волы); гипертрофия молочной железы (до 70 кг и более) высокопродуктивных молочных коров в результате раздоя, увеличиваются и другие органы. </a:t>
            </a:r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Физиологическая гипертрофия матки и молочных желез наблюдается при беременности и лактации. Физиологическая гиперплазия лимфоидной ткани бывает в результате антигенной стимуляции организма нормальной микрофлорой.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физиологической гипертрофии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характерны усиление деятельности генетически обусловленных механизмов нервно-гормональной регуляции, повышение интенсивности дыхания, питания и обмена веществ, морфофункциональные изменения соответствующих органов и тканей.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699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5568" y="152400"/>
            <a:ext cx="7844142" cy="57933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Рабочая (компенсаторная) гипертрофия</a:t>
            </a:r>
            <a:r>
              <a:rPr lang="ru-RU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развивается в результате усиленной работы органа при болезнях и травмах. Возникающие в тканях дефекты создают для сохранившихся структур органа повышенную функциональную нагрузку, определяющую возникновение и развитие гипертрофии и гиперплазии. 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компенсаторное явление наблюдают 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гипертрофию сердечной мышцы при врожденных и приобретенных пороках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(например, гипертрофия левой половины сердца при недостаточности или стенозе двустворчатого клапана, полулунных клапанов аорты), гипертрофию правого сердца при затруднениях в малом круге кровообращения (при недостаточности или стенозе трехстворчатого клапана, полулунных клапанов легочной артерии, при хронической пневмонии, эмфиземе и других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пневмопатиях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 гипертрофию печени и почек при повышенном белковом кормлении; гипертрофию мочевого пузыря при простатите и сужении мочеиспускательного канала; гипертрофические процессы в желудочно-кишечном тракте и др.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873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ипертрофия левого желудочка сердца: что это и как можно лечить, чем опас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327" y="722205"/>
            <a:ext cx="6646665" cy="472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178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Рабочая патологическая гипертроф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13515" y="885020"/>
            <a:ext cx="6100158" cy="382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9420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351</TotalTime>
  <Words>1112</Words>
  <Application>Microsoft Office PowerPoint</Application>
  <PresentationFormat>Экран (4:3)</PresentationFormat>
  <Paragraphs>43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Тема Office</vt:lpstr>
      <vt:lpstr> Лекция 10.  Тема: «Гипертрофия и гиперплазия»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Рабочая (компенсаторная) гипертрофия левого желудочка сердца: а - внешний вид; б - гиперплазия митохондрий при гипертрофии сердца. Электронно- микроскопическое исследование </vt:lpstr>
      <vt:lpstr>Презентация PowerPoint</vt:lpstr>
      <vt:lpstr>Викарная (заместительная) гипертрофия </vt:lpstr>
      <vt:lpstr>Презентация PowerPoint</vt:lpstr>
      <vt:lpstr>Гормональные гипертрофия и гиперплазия </vt:lpstr>
      <vt:lpstr>Гормональная гипертрофия</vt:lpstr>
      <vt:lpstr>Гормональная гипертрофия</vt:lpstr>
      <vt:lpstr>Акромегалия</vt:lpstr>
      <vt:lpstr>  При микроскопическом исследовании видно, что паренхима опухоли состоит преимущественно из дистрофически измененных эозинофильных клеток. Местами встречаются также главные и хромофобные клетки гипофиза. Описаны случаи, когда типичная клиническая картина акромегалии наблюдается при ацидофильных, базофильных, хромофобных и смешанных ацидофильно-хромофобных доброкачественных опухолях аденогипофиза. При электронномикроскопическом изучении ацидофильной аденомы гипофиза определяются два типа ацидофильных клеток</vt:lpstr>
      <vt:lpstr>Презентация PowerPoint</vt:lpstr>
      <vt:lpstr>Гипертрофия стенки мочевого пузыря встречается при гиперплазии (аденоме) предстательной железы, суживающей мочеиспускательный канал , других затруднениях опорожнения пузыря. Стенка мочевого пузыря утолщается, со стороны слизистой оболочки видны мышечные трабекулы ( трабекулярная гипертрофия).</vt:lpstr>
      <vt:lpstr>Презентация PowerPoint</vt:lpstr>
      <vt:lpstr>Дисфункция яичников, в слизистой оболочке матки развивается гиперплазия желез, с кистозным расширением их просвета - так называемая железисто- кистозная гиперплазия эндометрия </vt:lpstr>
      <vt:lpstr>Вакатная гипертрофия и гипертрофическое разрастание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Лекция 10.  Тема: «Гипертрофия и гиперплазия» </dc:title>
  <dc:creator>Шалахметова Тамара</dc:creator>
  <cp:lastModifiedBy>User</cp:lastModifiedBy>
  <cp:revision>36</cp:revision>
  <dcterms:created xsi:type="dcterms:W3CDTF">2020-03-18T07:03:23Z</dcterms:created>
  <dcterms:modified xsi:type="dcterms:W3CDTF">2021-03-29T17:23:11Z</dcterms:modified>
</cp:coreProperties>
</file>